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</p:sldIdLst>
  <p:sldSz cx="7620000" cy="762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247070"/>
            <a:ext cx="6477000" cy="2652889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500" y="4002264"/>
            <a:ext cx="5715000" cy="1839736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508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047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3063" y="405694"/>
            <a:ext cx="1643063" cy="6457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875" y="405694"/>
            <a:ext cx="4833938" cy="64575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584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442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907" y="1899710"/>
            <a:ext cx="6572250" cy="3169708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07" y="5099405"/>
            <a:ext cx="6572250" cy="166687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79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75" y="2028472"/>
            <a:ext cx="32385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7625" y="2028472"/>
            <a:ext cx="3238500" cy="48348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31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7" y="405696"/>
            <a:ext cx="6572250" cy="14728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868" y="1867959"/>
            <a:ext cx="3223617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68" y="2783417"/>
            <a:ext cx="3223617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7625" y="1867959"/>
            <a:ext cx="3239493" cy="915458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7625" y="2783417"/>
            <a:ext cx="3239493" cy="4093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093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749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269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508000"/>
            <a:ext cx="2457648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9493" y="1097141"/>
            <a:ext cx="3857625" cy="5415139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2286000"/>
            <a:ext cx="2457648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53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868" y="508000"/>
            <a:ext cx="2457648" cy="17780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39493" y="1097141"/>
            <a:ext cx="3857625" cy="5415139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868" y="2286000"/>
            <a:ext cx="2457648" cy="4235098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451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875" y="405696"/>
            <a:ext cx="6572250" cy="1472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75" y="2028472"/>
            <a:ext cx="6572250" cy="4834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875" y="7062613"/>
            <a:ext cx="17145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7DADB-6A54-4EC5-AAEC-A713614E8D67}" type="datetimeFigureOut">
              <a:rPr lang="en-IN" smtClean="0"/>
              <a:t>12-09-2022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125" y="7062613"/>
            <a:ext cx="257175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1625" y="7062613"/>
            <a:ext cx="1714500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15C03-0310-4A63-99C4-67C2C0D02C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444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person, person, indoor, ceiling&#10;&#10;Description automatically generated">
            <a:extLst>
              <a:ext uri="{FF2B5EF4-FFF2-40B4-BE49-F238E27FC236}">
                <a16:creationId xmlns:a16="http://schemas.microsoft.com/office/drawing/2014/main" id="{20F09C5C-0AB7-3BD3-55A0-657E82D78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577" y="1209675"/>
            <a:ext cx="3643423" cy="3643423"/>
          </a:xfrm>
          <a:prstGeom prst="rect">
            <a:avLst/>
          </a:prstGeom>
        </p:spPr>
      </p:pic>
      <p:pic>
        <p:nvPicPr>
          <p:cNvPr id="6" name="Picture 5" descr="A picture containing chart&#10;&#10;Description automatically generated">
            <a:extLst>
              <a:ext uri="{FF2B5EF4-FFF2-40B4-BE49-F238E27FC236}">
                <a16:creationId xmlns:a16="http://schemas.microsoft.com/office/drawing/2014/main" id="{890C0AAE-A567-A0DB-50A7-C08CB6A7F0B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0" cy="76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6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4A24C51-534C-498A-A3A0-69723C10B67A}">
  <we:reference id="04e7b525-93fb-4dab-805a-03164f149e48" version="1.0.0.0" store="EXCatalog" storeType="EXCatalog"/>
  <we:alternateReferences/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Rahul Gupta</dc:creator>
  <cp:lastModifiedBy>Rahul Gupta</cp:lastModifiedBy>
  <cp:revision>9</cp:revision>
  <dcterms:created xsi:type="dcterms:W3CDTF">2022-08-22T09:24:19Z</dcterms:created>
  <dcterms:modified xsi:type="dcterms:W3CDTF">2022-09-12T07:08:13Z</dcterms:modified>
</cp:coreProperties>
</file>